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F96EEA24-726F-40A1-9369-405919FF66C0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Border Crossing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3530754-018D-4EFF-BFA9-16E51B78BCD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1/14/23 10:30:37 PM CST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7" id="2" name="slide2">
            <a:extLst>
              <a:ext uri="{FF2B5EF4-FFF2-40B4-BE49-F238E27FC236}">
                <a16:creationId xmlns:a16="http://schemas.microsoft.com/office/drawing/2014/main" id="{97D35ECD-6AA5-4E5E-A89D-0DB780D86B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2" id="3" name="slide3">
            <a:extLst>
              <a:ext uri="{FF2B5EF4-FFF2-40B4-BE49-F238E27FC236}">
                <a16:creationId xmlns:a16="http://schemas.microsoft.com/office/drawing/2014/main" id="{4C54878C-C7A5-4E82-B53C-0058F1547E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6" id="4" name="slide4">
            <a:extLst>
              <a:ext uri="{FF2B5EF4-FFF2-40B4-BE49-F238E27FC236}">
                <a16:creationId xmlns:a16="http://schemas.microsoft.com/office/drawing/2014/main" id="{C940D0FD-3E33-4CDF-A58A-D37032C53D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4" id="5" name="slide5">
            <a:extLst>
              <a:ext uri="{FF2B5EF4-FFF2-40B4-BE49-F238E27FC236}">
                <a16:creationId xmlns:a16="http://schemas.microsoft.com/office/drawing/2014/main" id="{FB9DE890-82E8-42E4-B18A-C7C9A0AF36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3" id="6" name="slide6">
            <a:extLst>
              <a:ext uri="{FF2B5EF4-FFF2-40B4-BE49-F238E27FC236}">
                <a16:creationId xmlns:a16="http://schemas.microsoft.com/office/drawing/2014/main" id="{3C6D9990-A2C2-4641-AA1F-10707B4412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5" id="7" name="slide7">
            <a:extLst>
              <a:ext uri="{FF2B5EF4-FFF2-40B4-BE49-F238E27FC236}">
                <a16:creationId xmlns:a16="http://schemas.microsoft.com/office/drawing/2014/main" id="{948CA200-1D5D-410E-B603-0159C2EE64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order Crossings8" id="8" name="slide8">
            <a:extLst>
              <a:ext uri="{FF2B5EF4-FFF2-40B4-BE49-F238E27FC236}">
                <a16:creationId xmlns:a16="http://schemas.microsoft.com/office/drawing/2014/main" id="{9629A261-15EC-41DC-8030-6C4C578A257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3" y="0"/>
            <a:ext cx="11351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2023-01-15T04:30:40Z</dcterms:created>
  <dcterms:modified xsi:type="dcterms:W3CDTF">2023-01-15T04:30:40Z</dcterms:modified>
</cp:coreProperties>
</file>

<file path=docProps/thumbnail.jpeg>
</file>